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Raw content. Rebuild this on a layout from your own master. Do not format this slide in place.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Raw content. Rebuild this on a layout from your own master. Do not format this slide in place.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Raw content. Rebuild this on a layout from your own master. Do not format this slide in place.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Raw content. Rebuild this on a layout from your own master. Do not format this slide in place.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Raw content. Rebuild this on a layout from your own master. Do not format this slide in place.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Raw content. Rebuild this on a layout from your own master. Do not format this slide in place.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Rebuild this deck on a proper master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11887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Funcognito practice file. Same content as pp-01, stripped back to an outline. Nothing here is designed — that is your job.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011680"/>
            <a:ext cx="822960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this file</a:t>
            </a:r>
            <a:endParaRPr lang="en-US" sz="1200" dirty="0"/>
          </a:p>
          <a:p>
            <a:pPr indent="0" marL="0">
              <a:spcAft>
                <a:spcPts val="800"/>
              </a:spcAft>
              <a:buNone/>
            </a:pPr>
            <a:endParaRPr lang="en-US" sz="1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2 holds the whole argument as an outline. Slides 3 to 8 hold one slide's worth of raw content each, in plain text with no formatting at all.</a:t>
            </a:r>
            <a:endParaRPr lang="en-US" sz="1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2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format these slides. Build a slide master first, then rebuild the content onto layouts from that master.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argument, in order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432 people enrolled, 391 finished. The programme reaches who it meant to reach.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But: 218 said they could fill a form; only 29 of 54 followed up had actually done it. That gap is the finding.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dropouts leave in the first fortnight — a pacing problem, not a motivation problem.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cost Rs. 889 per participant. Add volunteer time and it roughly doubles. Pick one number and keep it.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recommendations, of which two matter: slow down week one, and add a follow-up session at week fourteen.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F7F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Content for slide 1 — the opening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57200" y="86868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Digital Literacy Programme. Annual review, 2025-26. Kadamba Community Centre (fictional). Presented to the committee, August 2026.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one sentence you want the room to leave with: the programme works, and the thing to fix is what happens after it ends.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F7F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Content for slide 2 — reach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57200" y="86868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432 enrolled across 11 batches. 391 completed — 90.5%.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Morning completion 94%, evening 83%.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Ages 17 to 71; largest group 35-49 at 38%.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61% of participants were women.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One number should be large on this slide. Decide which.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F7F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Content for slide 3 — the finding that matters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57200" y="86868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End of batch: 218 of 391 said they could fill an online form unassisted (55.8%).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Three months later: 29 of 54 contacted had actually done so.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These are different groups and different questions. Show them honestly. Do not draw one line between two points that were not measured the same way.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F7F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Content for slide 4 — dropouts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57200" y="86868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41 of 432 left early.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31 of those 41 left in weeks one and two.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Reasons given: change in work timing 17, illness in family 9, travel 6, none given 4, uncontactable 5.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All four volunteers independently said week one is too fast for people who have never used a mouse.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F7F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Content for slide 5 — cost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57200" y="86868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Direct cash cost Rs. 3,84,000 for the year.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Rs. 889 per enrolment, Rs. 982 per completion.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Excludes 1,340 volunteer hours and the building.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Valuing volunteer time would add roughly Rs. 4,02,000.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ask: the committee picks one of these two figures and we report it consistently from now on.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F7F7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Content for slide 6 — recommendations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57200" y="868680"/>
            <a:ext cx="82296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1. Two-week week one for absolute beginners, assessed on day one. Cost: 11 batches a year becomes 9.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2. One follow-up session eight weeks after completion; participants bring a real form.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3. Retire the two 2024 machines.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4. Report volunteer hours every time.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5. Test one outcome per batch instead of asking about it.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Only 1 and 2 need a decision today.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tasks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3931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1 — design the system before the slides. Choose one typeface, decide three type sizes, and pick three colours plus a neutral. Write them down on paper first.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2 — build the master. View &gt; Slide Master. Set theme fonts and theme colours there, not on individual slides. Create four layouts: title, section, content, and one big-number layout.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3 — rebuild slides 3 to 8 on your layouts. Use placeholders, never a drawn text box. Slide 4 should use the big-number layout.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4 — build one chart for the finding on slide 5, honestly. Full axis. Say in the notes what you decided not to draw and why.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5 — move every sentence you do not need on screen into the speaker notes.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6 — the test. Change the theme colour on the master. If every slide changes, you did it right. If three slides do not, find out why.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7 — Accessibility Checker, then rehearse it to five minutes with the timer running.</a:t>
            </a:r>
            <a:endParaRPr lang="en-US" sz="1150" dirty="0"/>
          </a:p>
          <a:p>
            <a:pPr indent="0" marL="0">
              <a:spcAft>
                <a:spcPts val="700"/>
              </a:spcAft>
              <a:buNone/>
            </a:pPr>
            <a:endParaRPr lang="en-US" sz="1150" dirty="0"/>
          </a:p>
          <a:p>
            <a:pPr indent="0" marL="0">
              <a:spcAft>
                <a:spcPts val="700"/>
              </a:spcAft>
              <a:buNone/>
            </a:pPr>
            <a:r>
              <a:rPr lang="en-US" sz="115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Finished when the deck is six slides, one master change restyles all of them, and you can give it in five minutes without reading the screen.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Rebuild this on a master</dc:title>
  <dc:subject>PptxGenJS Presentation</dc:subject>
  <dc:creator>Funcognito practice file</dc:creator>
  <cp:lastModifiedBy>Funcognito practice file</cp:lastModifiedBy>
  <cp:revision>1</cp:revision>
  <dcterms:created xsi:type="dcterms:W3CDTF">2026-08-25T08:40:31Z</dcterms:created>
  <dcterms:modified xsi:type="dcterms:W3CDTF">2026-08-25T08:40:31Z</dcterms:modified>
</cp:coreProperties>
</file>